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56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7DF92-3437-4F4B-AFB5-D4FB12ACF81C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1C755-8432-4EBA-87D3-42C87A9B6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287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273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831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8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153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365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771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28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40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71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01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5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3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05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777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05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92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57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2D380-A427-4B30-9DC8-47F5F5697773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91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0676" y="5545022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81905" y="4638570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2407" y="2039674"/>
            <a:ext cx="3400435" cy="25536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95782" y="4593361"/>
            <a:ext cx="3400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Why volunteer?</a:t>
            </a:r>
          </a:p>
        </p:txBody>
      </p:sp>
    </p:spTree>
    <p:extLst>
      <p:ext uri="{BB962C8B-B14F-4D97-AF65-F5344CB8AC3E}">
        <p14:creationId xmlns:p14="http://schemas.microsoft.com/office/powerpoint/2010/main" val="2169030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3926" y="5545022"/>
            <a:ext cx="1581324" cy="13129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6830" y="2192423"/>
            <a:ext cx="757310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US" sz="2400" dirty="0"/>
              <a:t>There are many organisations in your community that are staffed, led and run by volunteers. Can you think of any?</a:t>
            </a:r>
          </a:p>
          <a:p>
            <a:pPr marL="71755" marR="71755"/>
            <a:endParaRPr lang="en-GB" sz="2400" dirty="0"/>
          </a:p>
          <a:p>
            <a:pPr marL="71755" marR="71755"/>
            <a:r>
              <a:rPr lang="en-US" sz="2400" dirty="0"/>
              <a:t>What roles do volunteers play in the organisations you’ve mentioned?</a:t>
            </a:r>
          </a:p>
          <a:p>
            <a:pPr marL="71755" marR="71755"/>
            <a:endParaRPr lang="en-GB" sz="2400" dirty="0"/>
          </a:p>
          <a:p>
            <a:pPr marL="71755" marR="71755"/>
            <a:r>
              <a:rPr lang="en-US" sz="2400" dirty="0"/>
              <a:t>What does the organization do? In what way does it benefit the local community?</a:t>
            </a:r>
            <a:endParaRPr lang="en-GB" sz="2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7892" y="2582116"/>
            <a:ext cx="2820130" cy="176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09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0676" y="5545022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1588" y="5292521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80646" y="1554705"/>
            <a:ext cx="759948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US" sz="2400" dirty="0"/>
              <a:t>What is volunteering?</a:t>
            </a:r>
          </a:p>
          <a:p>
            <a:pPr marL="71755" marR="71755"/>
            <a:endParaRPr lang="en-GB" sz="2400" dirty="0"/>
          </a:p>
          <a:p>
            <a:pPr marL="71755" marR="71755"/>
            <a:r>
              <a:rPr lang="en-US" sz="2400" dirty="0"/>
              <a:t>Come up with a definition of volunteering in a pair. </a:t>
            </a:r>
          </a:p>
          <a:p>
            <a:pPr marL="71755" marR="71755"/>
            <a:endParaRPr lang="en-GB" sz="2400" dirty="0"/>
          </a:p>
          <a:p>
            <a:pPr marL="71755" marR="71755"/>
            <a:r>
              <a:rPr lang="en-US" sz="2400" dirty="0"/>
              <a:t>Feedback from definitions and discuss.</a:t>
            </a:r>
            <a:endParaRPr lang="en-GB" sz="2400" dirty="0"/>
          </a:p>
          <a:p>
            <a:pPr marL="71755" marR="71755"/>
            <a:r>
              <a:rPr lang="en-US" sz="2400" dirty="0"/>
              <a:t> </a:t>
            </a:r>
            <a:endParaRPr lang="en-GB" sz="2400" dirty="0"/>
          </a:p>
          <a:p>
            <a:pPr marL="342900" marR="71755" lvl="0" indent="-342900">
              <a:buFont typeface="Symbol" panose="05050102010706020507" pitchFamily="18" charset="2"/>
              <a:buChar char=""/>
            </a:pPr>
            <a:r>
              <a:rPr lang="en-US" sz="2400" dirty="0"/>
              <a:t>Are you involved in any activities like this in your school or community?</a:t>
            </a:r>
          </a:p>
          <a:p>
            <a:pPr marL="342900" marR="71755" lvl="0" indent="-342900">
              <a:buFont typeface="Symbol" panose="05050102010706020507" pitchFamily="18" charset="2"/>
              <a:buChar char=""/>
            </a:pPr>
            <a:endParaRPr lang="en-GB" sz="2400" dirty="0"/>
          </a:p>
          <a:p>
            <a:pPr marL="342900" marR="71755" lvl="0" indent="-342900">
              <a:buFont typeface="Symbol" panose="05050102010706020507" pitchFamily="18" charset="2"/>
              <a:buChar char=""/>
            </a:pPr>
            <a:r>
              <a:rPr lang="en-US" sz="2400" dirty="0"/>
              <a:t>Where do people in your community already volunteer?</a:t>
            </a:r>
          </a:p>
          <a:p>
            <a:pPr marL="342900" marR="71755" lvl="0" indent="-342900">
              <a:buFont typeface="Symbol" panose="05050102010706020507" pitchFamily="18" charset="2"/>
              <a:buChar char=""/>
            </a:pPr>
            <a:endParaRPr lang="en-GB" sz="2400" dirty="0"/>
          </a:p>
          <a:p>
            <a:pPr marL="342900" marR="71755" lvl="0" indent="-342900">
              <a:buFont typeface="Symbol" panose="05050102010706020507" pitchFamily="18" charset="2"/>
              <a:buChar char=""/>
            </a:pPr>
            <a:r>
              <a:rPr lang="en-US" sz="2400" dirty="0"/>
              <a:t>Do you know anybody involved in this work?</a:t>
            </a:r>
            <a:endParaRPr lang="en-GB" sz="2400" dirty="0"/>
          </a:p>
          <a:p>
            <a:pPr marL="71755" marR="71755"/>
            <a:r>
              <a:rPr lang="en-US" sz="2400" dirty="0"/>
              <a:t> </a:t>
            </a:r>
            <a:endParaRPr lang="en-GB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8143" y="2761084"/>
            <a:ext cx="3486912" cy="161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69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0676" y="5545022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1588" y="5292521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90599" y="1626467"/>
            <a:ext cx="944586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8955" marR="71755" indent="-457200">
              <a:buFont typeface="+mj-lt"/>
              <a:buAutoNum type="arabicPeriod"/>
            </a:pPr>
            <a:r>
              <a:rPr lang="en-US" sz="2400" dirty="0"/>
              <a:t>Write a short reflection on someone you know who volunteers explaining who they volunteer for and their motivation behind volunteering for that organisation.</a:t>
            </a:r>
          </a:p>
          <a:p>
            <a:pPr marL="528955" marR="71755" indent="-457200">
              <a:buFont typeface="+mj-lt"/>
              <a:buAutoNum type="arabicPeriod"/>
            </a:pPr>
            <a:endParaRPr lang="en-US" sz="2400" dirty="0"/>
          </a:p>
          <a:p>
            <a:pPr marL="528955" marR="71755" indent="-457200">
              <a:buFont typeface="+mj-lt"/>
              <a:buAutoNum type="arabicPeriod"/>
            </a:pPr>
            <a:endParaRPr lang="en-US" sz="2400" dirty="0"/>
          </a:p>
          <a:p>
            <a:pPr marL="528955" marR="71755" indent="-45720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528955" marR="71755" indent="-45720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528955" marR="71755" indent="-457200">
              <a:buFont typeface="+mj-lt"/>
              <a:buAutoNum type="arabicPeriod"/>
            </a:pPr>
            <a:endParaRPr lang="en-GB" sz="2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1336" y="3006207"/>
            <a:ext cx="3345132" cy="23084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9012" y="3149961"/>
            <a:ext cx="3294521" cy="221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62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0653" y="5503508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1588" y="5292521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18038" y="1478697"/>
            <a:ext cx="753232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Arial" panose="020B0604020202020204" pitchFamily="34" charset="0"/>
              </a:rPr>
              <a:t>What virtues do you think a volunteer would need in the different </a:t>
            </a:r>
            <a:r>
              <a:rPr lang="en-US" altLang="en-US" sz="2400" dirty="0" err="1">
                <a:ea typeface="Arial" panose="020B0604020202020204" pitchFamily="34" charset="0"/>
              </a:rPr>
              <a:t>organisations</a:t>
            </a:r>
            <a:r>
              <a:rPr lang="en-US" altLang="en-US" sz="2400" dirty="0">
                <a:ea typeface="Arial" panose="020B0604020202020204" pitchFamily="34" charset="0"/>
              </a:rPr>
              <a:t> you have mentioned? Why?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altLang="en-US" sz="2400" dirty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Arial" panose="020B0604020202020204" pitchFamily="34" charset="0"/>
              </a:rPr>
              <a:t>What virtues might being a volunteer develop? How?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altLang="en-US" sz="2400" dirty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Arial" panose="020B0604020202020204" pitchFamily="34" charset="0"/>
              </a:rPr>
              <a:t>In what other ways might your character develop through volunteering?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altLang="en-US" sz="2400" dirty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Arial" panose="020B0604020202020204" pitchFamily="34" charset="0"/>
              </a:rPr>
              <a:t>What might people’s motivation be for volunteering? Are motives always good/virtuous?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altLang="en-US" sz="2400" dirty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Arial" panose="020B0604020202020204" pitchFamily="34" charset="0"/>
              </a:rPr>
              <a:t>What might be the consequences of people volunteering with negative motives?</a:t>
            </a:r>
            <a:endParaRPr lang="en-US" alt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1140" y="2356338"/>
            <a:ext cx="3280784" cy="235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72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6520" y="5503508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1588" y="5292521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18297" y="1339271"/>
            <a:ext cx="895314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US" sz="2200" dirty="0"/>
              <a:t>Your community</a:t>
            </a:r>
          </a:p>
          <a:p>
            <a:pPr marL="71755" marR="71755"/>
            <a:endParaRPr lang="en-GB" sz="2200" dirty="0"/>
          </a:p>
          <a:p>
            <a:pPr marL="71755" marR="71755"/>
            <a:r>
              <a:rPr lang="en-US" sz="2200" dirty="0"/>
              <a:t>How could volunteers help out to make your community a better place? </a:t>
            </a:r>
            <a:endParaRPr lang="en-GB" sz="2200" dirty="0"/>
          </a:p>
          <a:p>
            <a:pPr marL="71755" marR="71755"/>
            <a:r>
              <a:rPr lang="en-US" sz="2200" dirty="0"/>
              <a:t> </a:t>
            </a:r>
            <a:endParaRPr lang="en-GB" sz="2200" dirty="0"/>
          </a:p>
          <a:p>
            <a:pPr marL="71755" marR="71755"/>
            <a:r>
              <a:rPr lang="en-US" sz="2200" dirty="0"/>
              <a:t>Using the ideas and discussion in the previous activities, design a new volunteering scheme in your community. The scheme needs to respond to an issue or an organisation in your community.</a:t>
            </a:r>
            <a:endParaRPr lang="en-GB" sz="2200" dirty="0"/>
          </a:p>
          <a:p>
            <a:pPr marR="71755"/>
            <a:r>
              <a:rPr lang="en-US" sz="2200" dirty="0"/>
              <a:t> </a:t>
            </a:r>
            <a:endParaRPr lang="en-GB" sz="2200" dirty="0"/>
          </a:p>
          <a:p>
            <a:pPr marL="342900" marR="71755" lvl="0" indent="-342900">
              <a:buFont typeface="Symbol" panose="05050102010706020507" pitchFamily="18" charset="2"/>
              <a:buChar char=""/>
            </a:pPr>
            <a:r>
              <a:rPr lang="en-GB" sz="2200" dirty="0"/>
              <a:t>WHY it is needed</a:t>
            </a:r>
          </a:p>
          <a:p>
            <a:pPr marL="342900" marR="71755" lvl="0" indent="-342900">
              <a:buFont typeface="Symbol" panose="05050102010706020507" pitchFamily="18" charset="2"/>
              <a:buChar char=""/>
            </a:pPr>
            <a:r>
              <a:rPr lang="en-GB" sz="2200" dirty="0"/>
              <a:t>WHERE it is needed</a:t>
            </a:r>
          </a:p>
          <a:p>
            <a:pPr marL="342900" marR="71755" lvl="0" indent="-342900">
              <a:buFont typeface="Symbol" panose="05050102010706020507" pitchFamily="18" charset="2"/>
              <a:buChar char=""/>
            </a:pPr>
            <a:r>
              <a:rPr lang="en-GB" sz="2200" dirty="0"/>
              <a:t>HOW it would help the community and the individual</a:t>
            </a:r>
          </a:p>
          <a:p>
            <a:pPr marL="71755" marR="71755"/>
            <a:r>
              <a:rPr lang="en-US" sz="2200" dirty="0"/>
              <a:t> </a:t>
            </a:r>
            <a:endParaRPr lang="en-GB" sz="2200" dirty="0"/>
          </a:p>
          <a:p>
            <a:pPr marL="71755" marR="71755"/>
            <a:r>
              <a:rPr lang="en-US" sz="2200" dirty="0"/>
              <a:t>It needs to promote the benefits of volunteering both to the </a:t>
            </a:r>
            <a:r>
              <a:rPr lang="en-US" sz="2200" dirty="0" err="1"/>
              <a:t>organisation</a:t>
            </a:r>
            <a:r>
              <a:rPr lang="en-US" sz="2200" dirty="0"/>
              <a:t>/issue and the individual taking part.</a:t>
            </a:r>
            <a:endParaRPr lang="en-GB" sz="2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7917" y="1701844"/>
            <a:ext cx="1893408" cy="16140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2289" y="3988378"/>
            <a:ext cx="1914159" cy="172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71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0676" y="5503508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1588" y="5292521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694259" y="1678166"/>
            <a:ext cx="91205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US" sz="2400" dirty="0"/>
              <a:t>What would happen if all the volunteers in the organisations you have been discussing stopped giving their time?</a:t>
            </a:r>
            <a:endParaRPr lang="en-GB" sz="2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9681" y="3410747"/>
            <a:ext cx="2565888" cy="256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56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319</Words>
  <Application>Microsoft Office PowerPoint</Application>
  <PresentationFormat>Widescreen</PresentationFormat>
  <Paragraphs>55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UoB IT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 Hunter (School of Education)</dc:creator>
  <cp:lastModifiedBy>Jacob Nash (Education)</cp:lastModifiedBy>
  <cp:revision>74</cp:revision>
  <dcterms:created xsi:type="dcterms:W3CDTF">2019-06-06T13:36:27Z</dcterms:created>
  <dcterms:modified xsi:type="dcterms:W3CDTF">2020-06-04T13:03:56Z</dcterms:modified>
</cp:coreProperties>
</file>