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33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1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17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97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28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95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7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97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08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39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2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0884-3A0C-47C4-B72D-70D03FC44C74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0094A-0C04-4FE8-A67D-6AA51C5F09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65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www.bbc.co.uk/cbbc/quizzes/real-or-fake-news-quiz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bc.co.uk/news/school-report-43391188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169" y="1591489"/>
            <a:ext cx="9144000" cy="2387600"/>
          </a:xfrm>
        </p:spPr>
        <p:txBody>
          <a:bodyPr/>
          <a:lstStyle/>
          <a:p>
            <a:r>
              <a:rPr lang="en-GB" dirty="0" smtClean="0"/>
              <a:t>What is fake news?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133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77167"/>
            <a:ext cx="1969179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8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133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77167"/>
            <a:ext cx="1969179" cy="141439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58239" y="2593354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n-GB" sz="2800" dirty="0" smtClean="0"/>
              <a:t>Definition: 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False stories, that appear to be news, spread on the Internet or using other media, usually created to influence political views or as a joke.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- Cambridge Dictionary Online</a:t>
            </a:r>
            <a:br>
              <a:rPr lang="en-GB" sz="2800" dirty="0" smtClean="0"/>
            </a:b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34897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133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77167"/>
            <a:ext cx="1969179" cy="14143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2720" y="2783021"/>
            <a:ext cx="2865368" cy="21337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581001"/>
            <a:ext cx="2747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  <p:sp>
        <p:nvSpPr>
          <p:cNvPr id="9" name="Rectangle 8"/>
          <p:cNvSpPr/>
          <p:nvPr/>
        </p:nvSpPr>
        <p:spPr>
          <a:xfrm>
            <a:off x="869343" y="1864754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 smtClean="0">
                <a:latin typeface="+mj-lt"/>
              </a:rPr>
              <a:t>Have you ever seen/read any fake news?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What do you think about ‘fake </a:t>
            </a:r>
            <a:r>
              <a:rPr lang="en-GB" sz="2800" dirty="0" smtClean="0">
                <a:latin typeface="+mj-lt"/>
              </a:rPr>
              <a:t>news’?</a:t>
            </a:r>
            <a:endParaRPr lang="en-GB" sz="2800" dirty="0" smtClean="0">
              <a:latin typeface="+mj-lt"/>
            </a:endParaRP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Why do you think the use of the </a:t>
            </a:r>
            <a:r>
              <a:rPr lang="en-GB" sz="2800" dirty="0" smtClean="0">
                <a:latin typeface="+mj-lt"/>
              </a:rPr>
              <a:t>term </a:t>
            </a:r>
            <a:r>
              <a:rPr lang="en-GB" sz="2800" dirty="0" smtClean="0">
                <a:latin typeface="+mj-lt"/>
              </a:rPr>
              <a:t>has increased?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What virtues might be relevant to this lesson?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857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133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77167"/>
            <a:ext cx="1969179" cy="141439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98998" y="1958816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 smtClean="0">
                <a:latin typeface="+mj-lt"/>
              </a:rPr>
              <a:t>Working in partners, use: </a:t>
            </a:r>
          </a:p>
          <a:p>
            <a:r>
              <a:rPr lang="en-GB" sz="2800" dirty="0" smtClean="0">
                <a:latin typeface="+mj-lt"/>
                <a:hlinkClick r:id="rId5"/>
              </a:rPr>
              <a:t>https</a:t>
            </a:r>
            <a:r>
              <a:rPr lang="en-GB" sz="2800" dirty="0" smtClean="0">
                <a:latin typeface="+mj-lt"/>
                <a:hlinkClick r:id="rId5"/>
              </a:rPr>
              <a:t>://www.bbc.co.uk/cbbc/quizzes/real-or-fake-news-quiz</a:t>
            </a:r>
            <a:r>
              <a:rPr lang="en-GB" sz="2800" dirty="0" smtClean="0">
                <a:latin typeface="+mj-lt"/>
              </a:rPr>
              <a:t> [accessed </a:t>
            </a:r>
            <a:r>
              <a:rPr lang="en-GB" sz="2800" dirty="0" smtClean="0">
                <a:latin typeface="+mj-lt"/>
              </a:rPr>
              <a:t>28.05.2020</a:t>
            </a:r>
            <a:r>
              <a:rPr lang="en-GB" sz="2800" dirty="0" smtClean="0">
                <a:latin typeface="+mj-lt"/>
              </a:rPr>
              <a:t>] to see if you can spot which news stories are ‘fake </a:t>
            </a:r>
            <a:r>
              <a:rPr lang="en-GB" sz="2800" dirty="0" smtClean="0">
                <a:latin typeface="+mj-lt"/>
              </a:rPr>
              <a:t>news’.</a:t>
            </a:r>
            <a:endParaRPr lang="en-GB" sz="2800" dirty="0" smtClean="0">
              <a:latin typeface="+mj-lt"/>
            </a:endParaRP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How did you know/what clues are there?</a:t>
            </a:r>
            <a:endParaRPr lang="en-GB" sz="2800" dirty="0">
              <a:latin typeface="+mj-lt"/>
            </a:endParaRPr>
          </a:p>
        </p:txBody>
      </p:sp>
      <p:pic>
        <p:nvPicPr>
          <p:cNvPr id="1026" name="Picture 2" descr="Image result for detectiv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324" y="1448004"/>
            <a:ext cx="3543742" cy="3578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6581001"/>
            <a:ext cx="2965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76224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133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77167"/>
            <a:ext cx="1969179" cy="14143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34169" y="2056870"/>
            <a:ext cx="59767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+mj-lt"/>
              </a:rPr>
              <a:t>What do you think the consequences of fake news could be?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Who are fake news articles written for?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What is the motivation behind writing fake news?</a:t>
            </a:r>
            <a:endParaRPr lang="en-GB" sz="28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2133" y="2241597"/>
            <a:ext cx="2865368" cy="213378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581001"/>
            <a:ext cx="14166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3340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133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77167"/>
            <a:ext cx="1969179" cy="14143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5595" y="1304305"/>
            <a:ext cx="98357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What skills and virtues do readers and journalists need so that we avoid fake news?</a:t>
            </a:r>
            <a:endParaRPr lang="en-GB" sz="2800" dirty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 l="9923" t="21913" r="3004"/>
          <a:stretch/>
        </p:blipFill>
        <p:spPr>
          <a:xfrm>
            <a:off x="1454851" y="2690930"/>
            <a:ext cx="4047451" cy="36297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85845" y="6246901"/>
            <a:ext cx="2965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  <p:pic>
        <p:nvPicPr>
          <p:cNvPr id="1026" name="Picture 2" descr="File:Black Man Reading Newspaper on the Couch Cartoon Vector.sv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25" t="12671" r="33734" b="13416"/>
          <a:stretch/>
        </p:blipFill>
        <p:spPr bwMode="auto">
          <a:xfrm>
            <a:off x="6925586" y="2711845"/>
            <a:ext cx="2751566" cy="367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94592" y="6320700"/>
            <a:ext cx="3228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commons.wikimedia.org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9414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133" y="0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77167"/>
            <a:ext cx="1969179" cy="141439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80801" y="1597188"/>
            <a:ext cx="1028103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+mj-lt"/>
              </a:rPr>
              <a:t>Watch the video on different </a:t>
            </a:r>
            <a:r>
              <a:rPr lang="en-GB" sz="2800" dirty="0" smtClean="0">
                <a:latin typeface="+mj-lt"/>
              </a:rPr>
              <a:t>types </a:t>
            </a:r>
            <a:r>
              <a:rPr lang="en-GB" sz="2800" dirty="0">
                <a:latin typeface="+mj-lt"/>
              </a:rPr>
              <a:t>of fake news/false information online here: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>
                <a:latin typeface="+mj-lt"/>
              </a:rPr>
              <a:t> </a:t>
            </a:r>
            <a:r>
              <a:rPr lang="en-GB" sz="2800" dirty="0">
                <a:latin typeface="+mj-lt"/>
                <a:hlinkClick r:id="rId5"/>
              </a:rPr>
              <a:t>https://</a:t>
            </a:r>
            <a:r>
              <a:rPr lang="en-GB" sz="2800" dirty="0" smtClean="0">
                <a:latin typeface="+mj-lt"/>
                <a:hlinkClick r:id="rId5"/>
              </a:rPr>
              <a:t>www.bbc.co.uk/news/school-report-43391188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smtClean="0">
                <a:latin typeface="+mj-lt"/>
              </a:rPr>
              <a:t>[accessed </a:t>
            </a:r>
            <a:r>
              <a:rPr lang="en-GB" sz="2800" dirty="0" smtClean="0">
                <a:latin typeface="+mj-lt"/>
              </a:rPr>
              <a:t>28.05.2020</a:t>
            </a:r>
            <a:r>
              <a:rPr lang="en-GB" sz="2800" dirty="0" smtClean="0">
                <a:latin typeface="+mj-lt"/>
              </a:rPr>
              <a:t>].</a:t>
            </a:r>
          </a:p>
          <a:p>
            <a:endParaRPr lang="en-GB" sz="2800" dirty="0">
              <a:latin typeface="+mj-lt"/>
            </a:endParaRPr>
          </a:p>
          <a:p>
            <a:endParaRPr lang="en-GB" sz="2800" dirty="0">
              <a:latin typeface="+mj-lt"/>
            </a:endParaRPr>
          </a:p>
          <a:p>
            <a:r>
              <a:rPr lang="en-GB" sz="2800" dirty="0">
                <a:latin typeface="+mj-lt"/>
              </a:rPr>
              <a:t>Why might some people use the word ‘fake news’ to describe stories that are true? </a:t>
            </a:r>
          </a:p>
          <a:p>
            <a:endParaRPr lang="en-GB" sz="2800" dirty="0">
              <a:latin typeface="+mj-lt"/>
            </a:endParaRPr>
          </a:p>
          <a:p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720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217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What is fake news?</vt:lpstr>
      <vt:lpstr>Definition:   False stories, that appear to be news, spread on the Internet or using other media, usually created to influence political views or as a joke.  - Cambridge Dictionary Online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fake news?</dc:title>
  <dc:creator>Rachael Hunter (School of Education)</dc:creator>
  <cp:lastModifiedBy>Rebecca Wycherley (Education)</cp:lastModifiedBy>
  <cp:revision>9</cp:revision>
  <dcterms:created xsi:type="dcterms:W3CDTF">2019-07-08T13:05:24Z</dcterms:created>
  <dcterms:modified xsi:type="dcterms:W3CDTF">2020-06-03T13:33:25Z</dcterms:modified>
</cp:coreProperties>
</file>