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28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4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1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01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5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3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05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77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05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92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57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2D380-A427-4B30-9DC8-47F5F5697773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91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5.png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7.png" /><Relationship Id="rId5" Type="http://schemas.openxmlformats.org/officeDocument/2006/relationships/image" Target="../media/image6.png" /><Relationship Id="rId4" Type="http://schemas.openxmlformats.org/officeDocument/2006/relationships/image" Target="../media/image3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hyperlink" Target="https://www.youtube.com/watch?v=csIW4W_DYX4&amp;t=119s" TargetMode="External" /><Relationship Id="rId5" Type="http://schemas.openxmlformats.org/officeDocument/2006/relationships/image" Target="../media/image8.png" /><Relationship Id="rId4" Type="http://schemas.openxmlformats.org/officeDocument/2006/relationships/image" Target="../media/image3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0.png" /><Relationship Id="rId5" Type="http://schemas.openxmlformats.org/officeDocument/2006/relationships/image" Target="../media/image9.png" /><Relationship Id="rId4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0023" y="5098818"/>
            <a:ext cx="3311951" cy="442655"/>
          </a:xfrm>
        </p:spPr>
        <p:txBody>
          <a:bodyPr>
            <a:normAutofit/>
          </a:bodyPr>
          <a:lstStyle/>
          <a:p>
            <a:r>
              <a:rPr lang="en-GB" sz="2400" b="1" dirty="0"/>
              <a:t>Who was Aristotle?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675" y="5320146"/>
            <a:ext cx="1581324" cy="131297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964" y="2360727"/>
            <a:ext cx="1778071" cy="251676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2820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675" y="5320146"/>
            <a:ext cx="1581324" cy="1312978"/>
          </a:xfrm>
          <a:prstGeom prst="rect">
            <a:avLst/>
          </a:prstGeom>
        </p:spPr>
      </p:pic>
      <p:pic>
        <p:nvPicPr>
          <p:cNvPr id="1026" name="Picture 2" descr="440px-Sanzio_01_cropp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01" y="2201337"/>
            <a:ext cx="4683263" cy="260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58999" y="2399248"/>
            <a:ext cx="6096000" cy="23892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What you can see?</a:t>
            </a:r>
          </a:p>
          <a:p>
            <a:pPr marL="342900" indent="-34290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What you can infer about </a:t>
            </a:r>
            <a:r>
              <a:rPr lang="en-GB" sz="2400" kern="1400">
                <a:solidFill>
                  <a:srgbClr val="000000"/>
                </a:solidFill>
                <a:latin typeface="Calibri" panose="020F0502020204030204" pitchFamily="34" charset="0"/>
              </a:rPr>
              <a:t>Aristotle?</a:t>
            </a:r>
            <a:endParaRPr lang="en-US" sz="2400" kern="1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400">
                <a:solidFill>
                  <a:srgbClr val="000000"/>
                </a:solidFill>
                <a:latin typeface="Calibri" panose="020F0502020204030204" pitchFamily="34" charset="0"/>
              </a:rPr>
              <a:t>What q</a:t>
            </a:r>
            <a:r>
              <a:rPr lang="en-GB" sz="2400" kern="1400">
                <a:solidFill>
                  <a:srgbClr val="000000"/>
                </a:solidFill>
                <a:latin typeface="Calibri" panose="020F0502020204030204" pitchFamily="34" charset="0"/>
              </a:rPr>
              <a:t>uestions </a:t>
            </a:r>
            <a:r>
              <a:rPr lang="en-GB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you would like to ask about Aristotle? 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4168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675" y="5320146"/>
            <a:ext cx="1581324" cy="13129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94247" y="1611934"/>
            <a:ext cx="5453754" cy="3707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Use the information sheet to create an ‘</a:t>
            </a:r>
            <a:r>
              <a:rPr lang="en-GB" sz="2400" kern="1400">
                <a:solidFill>
                  <a:srgbClr val="000000"/>
                </a:solidFill>
                <a:latin typeface="Calibri" panose="020F0502020204030204" pitchFamily="34" charset="0"/>
              </a:rPr>
              <a:t>Aristotle </a:t>
            </a:r>
            <a:r>
              <a:rPr lang="en-US" sz="2400" kern="1400">
                <a:solidFill>
                  <a:srgbClr val="000000"/>
                </a:solidFill>
                <a:latin typeface="Calibri" panose="020F0502020204030204" pitchFamily="34" charset="0"/>
              </a:rPr>
              <a:t>F</a:t>
            </a:r>
            <a:r>
              <a:rPr lang="en-GB" sz="2400" kern="1400">
                <a:solidFill>
                  <a:srgbClr val="000000"/>
                </a:solidFill>
                <a:latin typeface="Calibri" panose="020F0502020204030204" pitchFamily="34" charset="0"/>
              </a:rPr>
              <a:t>act </a:t>
            </a:r>
            <a:r>
              <a:rPr lang="en-US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F</a:t>
            </a:r>
            <a:r>
              <a:rPr lang="en-GB" sz="2400" kern="1400">
                <a:solidFill>
                  <a:srgbClr val="000000"/>
                </a:solidFill>
                <a:latin typeface="Calibri" panose="020F0502020204030204" pitchFamily="34" charset="0"/>
              </a:rPr>
              <a:t>ile’</a:t>
            </a:r>
            <a:r>
              <a:rPr lang="en-US" sz="2400" kern="1400">
                <a:solidFill>
                  <a:srgbClr val="000000"/>
                </a:solidFill>
                <a:latin typeface="Calibri" panose="020F0502020204030204" pitchFamily="34" charset="0"/>
              </a:rPr>
              <a:t>,</a:t>
            </a:r>
            <a:r>
              <a:rPr lang="en-GB" sz="2400" kern="14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kern="1400">
                <a:solidFill>
                  <a:srgbClr val="000000"/>
                </a:solidFill>
                <a:latin typeface="Calibri" panose="020F0502020204030204" pitchFamily="34" charset="0"/>
              </a:rPr>
              <a:t>building</a:t>
            </a:r>
            <a:r>
              <a:rPr lang="en-GB" sz="2400" kern="14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up a picture of who Aristotle was</a:t>
            </a:r>
            <a:r>
              <a:rPr lang="en-GB" sz="2400" kern="140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en-US" sz="2400" kern="1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You can </a:t>
            </a:r>
            <a:r>
              <a:rPr lang="en-GB" sz="2400" kern="1400">
                <a:solidFill>
                  <a:srgbClr val="000000"/>
                </a:solidFill>
                <a:latin typeface="Calibri" panose="020F0502020204030204" pitchFamily="34" charset="0"/>
              </a:rPr>
              <a:t>display you</a:t>
            </a:r>
            <a:r>
              <a:rPr lang="en-US" sz="2400" kern="1400">
                <a:solidFill>
                  <a:srgbClr val="000000"/>
                </a:solidFill>
                <a:latin typeface="Calibri" panose="020F0502020204030204" pitchFamily="34" charset="0"/>
              </a:rPr>
              <a:t>r</a:t>
            </a:r>
            <a:r>
              <a:rPr lang="en-GB" sz="2400" kern="1400">
                <a:solidFill>
                  <a:srgbClr val="000000"/>
                </a:solidFill>
                <a:latin typeface="Calibri" panose="020F0502020204030204" pitchFamily="34" charset="0"/>
              </a:rPr>
              <a:t> fact file</a:t>
            </a:r>
            <a:r>
              <a:rPr lang="en-US" sz="2400" kern="1400">
                <a:solidFill>
                  <a:srgbClr val="000000"/>
                </a:solidFill>
                <a:latin typeface="Calibri" panose="020F0502020204030204" pitchFamily="34" charset="0"/>
              </a:rPr>
              <a:t> as a</a:t>
            </a:r>
            <a:r>
              <a:rPr lang="en-GB" sz="2400" kern="14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poster or comic strip depicting the main events of his life.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92681">
            <a:off x="407731" y="1881347"/>
            <a:ext cx="5346190" cy="372399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t="8524" r="7005"/>
          <a:stretch>
            <a:fillRect/>
          </a:stretch>
        </p:blipFill>
        <p:spPr bwMode="auto">
          <a:xfrm rot="-1383208">
            <a:off x="4971159" y="5317823"/>
            <a:ext cx="79692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98020" y="5348099"/>
            <a:ext cx="4619105" cy="1487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Based on your research today</a:t>
            </a:r>
            <a:r>
              <a:rPr lang="en-GB" kern="1400">
                <a:solidFill>
                  <a:srgbClr val="000000"/>
                </a:solidFill>
                <a:latin typeface="Calibri" panose="020F0502020204030204" pitchFamily="34" charset="0"/>
              </a:rPr>
              <a:t>, wh</a:t>
            </a:r>
            <a:r>
              <a:rPr lang="en-US" kern="1400">
                <a:solidFill>
                  <a:srgbClr val="000000"/>
                </a:solidFill>
                <a:latin typeface="Calibri" panose="020F0502020204030204" pitchFamily="34" charset="0"/>
              </a:rPr>
              <a:t>ich</a:t>
            </a:r>
            <a:r>
              <a:rPr lang="en-GB" kern="14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three words would you use to describe Aristotle? Why have you chosen those words?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46269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675" y="5320146"/>
            <a:ext cx="1581324" cy="13129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744" y="2485506"/>
            <a:ext cx="5047234" cy="28346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46235" y="2300868"/>
            <a:ext cx="4366953" cy="4619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Watch the first 3 minutes </a:t>
            </a:r>
            <a:r>
              <a:rPr lang="en-GB" sz="2400" kern="1400">
                <a:solidFill>
                  <a:srgbClr val="000000"/>
                </a:solidFill>
                <a:latin typeface="Calibri" panose="020F0502020204030204" pitchFamily="34" charset="0"/>
              </a:rPr>
              <a:t>of th</a:t>
            </a:r>
            <a:r>
              <a:rPr lang="en-US" sz="2400" kern="1400">
                <a:solidFill>
                  <a:srgbClr val="000000"/>
                </a:solidFill>
                <a:latin typeface="Calibri" panose="020F0502020204030204" pitchFamily="34" charset="0"/>
              </a:rPr>
              <a:t>is</a:t>
            </a:r>
            <a:r>
              <a:rPr lang="en-GB" sz="2400" kern="14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video about Aristotle and using the information answer the questions: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endParaRPr lang="en-GB" sz="24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What makes people happy?  </a:t>
            </a:r>
          </a:p>
          <a:p>
            <a:pPr marL="285750" indent="-28575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What makes your life happy? </a:t>
            </a:r>
          </a:p>
          <a:p>
            <a:pPr marL="285750" indent="-28575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19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688744" y="5400628"/>
            <a:ext cx="32655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ea typeface="Arial" panose="020B0604020202020204" pitchFamily="34" charset="0"/>
                <a:hlinkClick r:id="rId6"/>
              </a:rPr>
              <a:t>www.youtube.com/watch?v=csIW4W_DYX4&amp;t=119s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503652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73675" y="5320146"/>
            <a:ext cx="1581324" cy="1312978"/>
          </a:xfrm>
          <a:prstGeom prst="rect">
            <a:avLst/>
          </a:prstGeom>
        </p:spPr>
      </p:pic>
      <p:sp>
        <p:nvSpPr>
          <p:cNvPr id="3" name="AutoShape 2"/>
          <p:cNvSpPr>
            <a:spLocks noChangeArrowheads="1"/>
          </p:cNvSpPr>
          <p:nvPr/>
        </p:nvSpPr>
        <p:spPr bwMode="auto">
          <a:xfrm rot="339924">
            <a:off x="352092" y="1464758"/>
            <a:ext cx="4124105" cy="1432455"/>
          </a:xfrm>
          <a:prstGeom prst="horizontalScroll">
            <a:avLst>
              <a:gd name="adj" fmla="val 12500"/>
            </a:avLst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 are what we repeatedly do. Excellence, then, is not an act, but a habit.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” ― Aristotle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04949" y="3526529"/>
            <a:ext cx="5025412" cy="264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Do you agree with Aristotle’s  point?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Can you think of any examples where </a:t>
            </a:r>
            <a:r>
              <a:rPr kumimoji="0" lang="en-GB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good habits 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lead to good outcomes?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7356" y="1347609"/>
            <a:ext cx="1341413" cy="1749669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556988" y="1910310"/>
            <a:ext cx="5025412" cy="264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Based on your research today</a:t>
            </a:r>
            <a:r>
              <a:rPr lang="en-US" sz="2400"/>
              <a:t>, which </a:t>
            </a:r>
            <a:r>
              <a:rPr lang="en-US" sz="2400" dirty="0"/>
              <a:t>three words would you use to describe Aristotle?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Why have you chosen </a:t>
            </a:r>
            <a:r>
              <a:rPr lang="en-US" sz="2400"/>
              <a:t>those words</a:t>
            </a:r>
            <a:r>
              <a:rPr lang="en-US" sz="2400" dirty="0"/>
              <a:t>?</a:t>
            </a:r>
            <a:r>
              <a:rPr kumimoji="0" lang="en-GB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8768" y="4660559"/>
            <a:ext cx="4185139" cy="172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05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Who was Aristotle?</vt:lpstr>
      <vt:lpstr>PowerPoint Presentation</vt:lpstr>
      <vt:lpstr>PowerPoint Presentation</vt:lpstr>
      <vt:lpstr>PowerPoint Presentation</vt:lpstr>
      <vt:lpstr>PowerPoint Presentation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Hunter (School of Education)</dc:creator>
  <cp:lastModifiedBy>Claire Jackson</cp:lastModifiedBy>
  <cp:revision>25</cp:revision>
  <dcterms:created xsi:type="dcterms:W3CDTF">2019-06-06T13:36:27Z</dcterms:created>
  <dcterms:modified xsi:type="dcterms:W3CDTF">2020-06-08T12:54:11Z</dcterms:modified>
</cp:coreProperties>
</file>