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7FD6-0230-4087-8DC7-6DA630AE1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CA725-6407-4B03-A399-CFFB3B990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1EDF-3606-42C3-9BD6-86CF3FB8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33BF-EEBD-4339-AE32-02B09449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6E89-F487-4A08-8178-75C82039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92E5-6B1C-44B0-8EBF-24B6159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64DC9-BDBF-4475-85C6-90819C1EA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8DC8-48C0-40E7-85A4-04AE5AA7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B2C5F-830F-4736-9424-E09C74E0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F678-7F15-4BB1-B16A-6F22FE80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A88C2-509D-4651-8BB0-02FBD033B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941BC-5D91-4618-AFE9-AEBB05888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5D163-DCA5-4B0F-8AB9-DB5F85C2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A26A-23A9-43F7-8344-1741A200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54FE1-274B-45F0-8428-A200A858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6299-8812-40F9-B57E-C1B4722D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B661-43EA-40E7-936E-FA79E1D8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B389-B1D2-4D82-9369-E13E0ED5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8DD3-6C53-496D-9D9F-ED35FA8F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6FD0-0572-42BC-ADBF-70D216ED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4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EB42-D4C8-428F-9EEE-3284DAA0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081E8-5189-4091-B9A3-BD861615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31BC-3A28-48D1-9C8E-CBE186B8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5FFA-08C6-44B7-B62E-0F65E98D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FD83-553A-402D-AB14-D7468355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45A7-DD61-413D-A686-632109E6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68221-44FA-4984-8540-A6D21D4D8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26ED7-DC46-4D0D-80AA-DC6F2483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813FA-155E-4CCD-A671-A7E69A14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5528D-9E0B-4714-BD80-8329E15E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2CA80-67C0-46B4-8638-074239B6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3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C9FC-FF1D-4F7D-9EC5-D8E2069E2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0BF60-7227-4B73-9403-84ABB0B0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380B2-DDA2-4D96-9D72-C01DEF751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7CA97-7E74-46DD-800A-84BB65114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03966-7B26-4875-8401-908053193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0D674-AB2F-4FDD-BBB8-188230D5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1EDFC-8AE5-4738-857E-1187C592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37316-4997-4890-9BC4-160D65F1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2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323F-C9C0-404A-B520-BF97C8C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83A8F-B12A-4A4D-8697-C5344DED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719D2-B7CC-445C-9B66-F5A9A471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0607C-EE10-45C4-8C9D-D3FF231D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7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CF0E5-27E5-453E-A213-FABFE065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BE81D-2B2F-4EA0-8715-1C95EDB1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217C5-749A-44EC-8D34-E82E05D8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4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5C42-D249-4775-B47B-DA9FA1D8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B7D4-DB93-44DB-B730-7BF2A4F0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EEFFA-B65F-4974-A515-DC6E76CA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73A93-9787-47DF-936E-89F87F53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21C68-18AB-4897-B01D-C240AFD1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6C26-F886-45BF-B161-CCD169D2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9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E518-691C-4619-8128-FC80B6F6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0DEF0-F252-4098-9784-82F7CE7E9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ADDF5-71DF-4258-86F5-DA7803E8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2889D-9547-48FC-A040-5ADEA370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23543-F98A-4129-A76A-1AD56E56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36C93-3284-4B03-9098-12D39691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39B4A-27C5-4F43-90CC-4BC6C216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EC9EA-638B-47C0-AAF1-8AD76AD1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7C85E-15B0-4232-B0E6-9BF1FBFF7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B6D6-C884-4501-BCC4-051D6764E204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CD097-2A40-4887-BF09-1E91A089F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17B1A-4C98-4F8C-A53F-009249671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7075-66E7-4BC1-9A11-7A410B985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d9wrDwztw0?feature=oembe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52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35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C7CC2C2-E310-BD6D-AAC5-9242779724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450" y="1647052"/>
            <a:ext cx="7200901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75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6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Early Careers Team</dc:creator>
  <cp:lastModifiedBy>Daniel Cooper (BSc Psychology FT)</cp:lastModifiedBy>
  <cp:revision>4</cp:revision>
  <dcterms:created xsi:type="dcterms:W3CDTF">2022-03-04T10:24:21Z</dcterms:created>
  <dcterms:modified xsi:type="dcterms:W3CDTF">2023-08-07T09:16:00Z</dcterms:modified>
</cp:coreProperties>
</file>