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502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074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3228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91136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71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0145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46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2885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5476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483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9089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5DE79-0594-4875-B7C9-C577F6CC6599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0B5F30-2D26-4B98-9F92-2D6D850D46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4267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318732"/>
            <a:ext cx="2926334" cy="56697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16894" y="6138610"/>
            <a:ext cx="2975106" cy="719390"/>
          </a:xfrm>
          <a:prstGeom prst="rect">
            <a:avLst/>
          </a:prstGeom>
        </p:spPr>
      </p:pic>
      <p:pic>
        <p:nvPicPr>
          <p:cNvPr id="6" name="Picture 5"/>
          <p:cNvPicPr/>
          <p:nvPr/>
        </p:nvPicPr>
        <p:blipFill rotWithShape="1">
          <a:blip r:embed="rId4"/>
          <a:srcRect l="50410" t="21076" r="13694" b="9002"/>
          <a:stretch/>
        </p:blipFill>
        <p:spPr bwMode="auto">
          <a:xfrm>
            <a:off x="3112655" y="207288"/>
            <a:ext cx="5646448" cy="636722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33676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UoB IT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Rachael Hunter (Department of Education and Social Justice)</dc:creator>
  <cp:lastModifiedBy>Rachael Hunter (Department of Education and Social Justice)</cp:lastModifiedBy>
  <cp:revision>2</cp:revision>
  <dcterms:created xsi:type="dcterms:W3CDTF">2020-05-27T13:45:37Z</dcterms:created>
  <dcterms:modified xsi:type="dcterms:W3CDTF">2020-05-27T13:55:02Z</dcterms:modified>
</cp:coreProperties>
</file>