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7BC8-D3BE-47AC-8DA2-683D682D6BFF}" type="datetimeFigureOut">
              <a:rPr lang="en-GB" smtClean="0"/>
              <a:t>27/05/2020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D5F75-4618-424A-822E-E57C4ACC00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575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7BC8-D3BE-47AC-8DA2-683D682D6BFF}" type="datetimeFigureOut">
              <a:rPr lang="en-GB" smtClean="0"/>
              <a:t>27/05/2020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D5F75-4618-424A-822E-E57C4ACC00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910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7BC8-D3BE-47AC-8DA2-683D682D6BFF}" type="datetimeFigureOut">
              <a:rPr lang="en-GB" smtClean="0"/>
              <a:t>27/05/2020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D5F75-4618-424A-822E-E57C4ACC00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706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7BC8-D3BE-47AC-8DA2-683D682D6BFF}" type="datetimeFigureOut">
              <a:rPr lang="en-GB" smtClean="0"/>
              <a:t>27/05/2020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D5F75-4618-424A-822E-E57C4ACC00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789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7BC8-D3BE-47AC-8DA2-683D682D6BFF}" type="datetimeFigureOut">
              <a:rPr lang="en-GB" smtClean="0"/>
              <a:t>27/05/2020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D5F75-4618-424A-822E-E57C4ACC00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949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7BC8-D3BE-47AC-8DA2-683D682D6BFF}" type="datetimeFigureOut">
              <a:rPr lang="en-GB" smtClean="0"/>
              <a:t>27/05/2020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D5F75-4618-424A-822E-E57C4ACC00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317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7BC8-D3BE-47AC-8DA2-683D682D6BFF}" type="datetimeFigureOut">
              <a:rPr lang="en-GB" smtClean="0"/>
              <a:t>27/05/2020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D5F75-4618-424A-822E-E57C4ACC00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045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7BC8-D3BE-47AC-8DA2-683D682D6BFF}" type="datetimeFigureOut">
              <a:rPr lang="en-GB" smtClean="0"/>
              <a:t>27/05/2020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D5F75-4618-424A-822E-E57C4ACC00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072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7BC8-D3BE-47AC-8DA2-683D682D6BFF}" type="datetimeFigureOut">
              <a:rPr lang="en-GB" smtClean="0"/>
              <a:t>27/05/2020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D5F75-4618-424A-822E-E57C4ACC00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040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7BC8-D3BE-47AC-8DA2-683D682D6BFF}" type="datetimeFigureOut">
              <a:rPr lang="en-GB" smtClean="0"/>
              <a:t>27/05/2020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D5F75-4618-424A-822E-E57C4ACC00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229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7BC8-D3BE-47AC-8DA2-683D682D6BFF}" type="datetimeFigureOut">
              <a:rPr lang="en-GB" smtClean="0"/>
              <a:t>27/05/2020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D5F75-4618-424A-822E-E57C4ACC00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414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77BC8-D3BE-47AC-8DA2-683D682D6BFF}" type="datetimeFigureOut">
              <a:rPr lang="en-GB" smtClean="0"/>
              <a:t>27/05/2020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D5F75-4618-424A-822E-E57C4ACC00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36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051605"/>
              </p:ext>
            </p:extLst>
          </p:nvPr>
        </p:nvGraphicFramePr>
        <p:xfrm>
          <a:off x="1958108" y="231719"/>
          <a:ext cx="8127999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48607823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03652961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582748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2002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2910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761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9004406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793254" y="6095603"/>
            <a:ext cx="22395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/>
              <a:t>Images: commons.wikimedia.org</a:t>
            </a:r>
            <a:endParaRPr lang="en-GB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335" y="356194"/>
            <a:ext cx="1850448" cy="12114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964" y="393920"/>
            <a:ext cx="1800510" cy="11938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6292" y="357760"/>
            <a:ext cx="1872673" cy="1248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1335" y="1825148"/>
            <a:ext cx="1637944" cy="12284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20632" t="9001" r="18277" b="14702"/>
          <a:stretch/>
        </p:blipFill>
        <p:spPr>
          <a:xfrm>
            <a:off x="5585552" y="1770052"/>
            <a:ext cx="702562" cy="12835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t="5781" b="4586"/>
          <a:stretch/>
        </p:blipFill>
        <p:spPr>
          <a:xfrm>
            <a:off x="7911711" y="1873526"/>
            <a:ext cx="1761833" cy="12801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6397" y="3198159"/>
            <a:ext cx="2106483" cy="13503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/>
          <a:srcRect l="7966" r="6423" b="10845"/>
          <a:stretch/>
        </p:blipFill>
        <p:spPr>
          <a:xfrm>
            <a:off x="5188016" y="3354053"/>
            <a:ext cx="1450001" cy="12058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/>
          <a:srcRect l="11986" r="24619"/>
          <a:stretch/>
        </p:blipFill>
        <p:spPr>
          <a:xfrm>
            <a:off x="8066939" y="3269637"/>
            <a:ext cx="1520528" cy="13491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/>
          <a:srcRect l="7357" t="8982" r="13390" b="11478"/>
          <a:stretch/>
        </p:blipFill>
        <p:spPr>
          <a:xfrm>
            <a:off x="2467586" y="4717811"/>
            <a:ext cx="1730046" cy="13022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/>
          <a:srcRect l="18657" t="21221" r="40375" b="13668"/>
          <a:stretch/>
        </p:blipFill>
        <p:spPr>
          <a:xfrm>
            <a:off x="5529403" y="4679485"/>
            <a:ext cx="1108614" cy="13197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/>
          <a:srcRect l="5775" t="351" r="21196" b="-351"/>
          <a:stretch/>
        </p:blipFill>
        <p:spPr>
          <a:xfrm>
            <a:off x="8061771" y="4780717"/>
            <a:ext cx="1461712" cy="11764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16894" y="6143852"/>
            <a:ext cx="2975106" cy="7193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677" y="6237669"/>
            <a:ext cx="2926334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95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</Words>
  <Application>Microsoft Office PowerPoint</Application>
  <PresentationFormat>Widescreen</PresentationFormat>
  <Paragraphs>13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UoB IT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Rachael Hunter (Department of Education and Social Justice)</dc:creator>
  <cp:lastModifiedBy>Rachael Hunter (Department of Education and Social Justice)</cp:lastModifiedBy>
  <cp:revision>6</cp:revision>
  <dcterms:created xsi:type="dcterms:W3CDTF">2020-04-29T10:53:05Z</dcterms:created>
  <dcterms:modified xsi:type="dcterms:W3CDTF">2020-05-27T14:00:11Z</dcterms:modified>
</cp:coreProperties>
</file>