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61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36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1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96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6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15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3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32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43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53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52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52476-0C38-4E96-92A0-617A86BDD33B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E195C-D273-4FB7-B0A1-C675BF020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36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510" y="1506140"/>
            <a:ext cx="9144000" cy="2387600"/>
          </a:xfrm>
        </p:spPr>
        <p:txBody>
          <a:bodyPr>
            <a:normAutofit/>
          </a:bodyPr>
          <a:lstStyle/>
          <a:p>
            <a:r>
              <a:rPr lang="en-GB" sz="6600" dirty="0" smtClean="0"/>
              <a:t>What is a family?</a:t>
            </a:r>
            <a:endParaRPr lang="en-GB" sz="6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791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9603" y="5257800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27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2501" y="2707981"/>
            <a:ext cx="10267784" cy="2948706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What does family look like?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What does family smell like?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What does family sound like?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What does family feel like?</a:t>
            </a:r>
            <a:br>
              <a:rPr lang="en-GB" sz="3200" dirty="0" smtClean="0"/>
            </a:b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791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9603" y="5257800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9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791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3968" y="1155735"/>
            <a:ext cx="9554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+mj-lt"/>
              </a:rPr>
              <a:t>Families can come in all shapes and sizes.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968" y="5984628"/>
            <a:ext cx="9356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How can we show respect to other people’s families?</a:t>
            </a:r>
            <a:endParaRPr lang="en-GB" sz="2800" dirty="0">
              <a:latin typeface="+mj-lt"/>
            </a:endParaRPr>
          </a:p>
        </p:txBody>
      </p:sp>
      <p:pic>
        <p:nvPicPr>
          <p:cNvPr id="2050" name="Picture 2" descr="Image result for single parent famil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0" y="1885412"/>
            <a:ext cx="1866673" cy="1780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grandparent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239" y="2806900"/>
            <a:ext cx="2215956" cy="221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2000" y="3665551"/>
            <a:ext cx="2198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728622" y="5047767"/>
            <a:ext cx="2162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istockphoto.com</a:t>
            </a:r>
            <a:endParaRPr lang="en-GB" sz="1200" dirty="0"/>
          </a:p>
        </p:txBody>
      </p:sp>
      <p:pic>
        <p:nvPicPr>
          <p:cNvPr id="2054" name="Picture 6" descr="Image result for homosexual parents clipar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398" y="2223542"/>
            <a:ext cx="2330020" cy="2330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534083" y="4548090"/>
            <a:ext cx="16890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Image: istockphoto.com</a:t>
            </a:r>
            <a:endParaRPr lang="en-GB" sz="1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8"/>
          <a:srcRect l="4987" r="1710" b="11332"/>
          <a:stretch/>
        </p:blipFill>
        <p:spPr>
          <a:xfrm>
            <a:off x="8142622" y="2317798"/>
            <a:ext cx="3624847" cy="177976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8662933" y="4136823"/>
            <a:ext cx="14166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00704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791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5401" y="1233257"/>
            <a:ext cx="92182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+mj-lt"/>
              </a:rPr>
              <a:t>Who is in your family? </a:t>
            </a:r>
            <a:r>
              <a:rPr lang="en-GB" sz="2800" dirty="0">
                <a:latin typeface="+mj-lt"/>
              </a:rPr>
              <a:t>D</a:t>
            </a:r>
            <a:r>
              <a:rPr lang="en-GB" sz="2800" dirty="0" smtClean="0">
                <a:latin typeface="+mj-lt"/>
              </a:rPr>
              <a:t>raw a picture of your family and answer the following questions: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-  Who is in your family? What are they like?</a:t>
            </a:r>
          </a:p>
          <a:p>
            <a:endParaRPr lang="en-GB" sz="2800" dirty="0" smtClean="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latin typeface="+mj-lt"/>
              </a:rPr>
              <a:t>What do you enjoy doing together?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latin typeface="+mj-lt"/>
              </a:rPr>
              <a:t>Do you have any special family traditions, celebrations or routines?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latin typeface="+mj-lt"/>
            </a:endParaRPr>
          </a:p>
          <a:p>
            <a:pPr marL="273050" indent="-273050"/>
            <a:r>
              <a:rPr lang="en-GB" sz="2800" dirty="0" smtClean="0">
                <a:latin typeface="+mj-lt"/>
              </a:rPr>
              <a:t> - Are there specific virtues that are really important to your family?</a:t>
            </a:r>
            <a:endParaRPr lang="en-GB" sz="2800" dirty="0">
              <a:latin typeface="+mj-lt"/>
            </a:endParaRPr>
          </a:p>
        </p:txBody>
      </p:sp>
      <p:pic>
        <p:nvPicPr>
          <p:cNvPr id="1026" name="Picture 2" descr="Image result for stick m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248" y="1263740"/>
            <a:ext cx="3352534" cy="303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-13250" y="6581001"/>
            <a:ext cx="2170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needpix.com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2681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791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21782" y="2912797"/>
            <a:ext cx="7535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+mj-lt"/>
              </a:rPr>
              <a:t>Thinking about your family, write down three things that you are grateful for.</a:t>
            </a:r>
            <a:endParaRPr lang="en-GB" sz="3600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480354"/>
            <a:ext cx="2091109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98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148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What is a family?</vt:lpstr>
      <vt:lpstr>What does family look like?  What does family smell like?  What does family sound like?  What does family feel like? </vt:lpstr>
      <vt:lpstr>PowerPoint Presentation</vt:lpstr>
      <vt:lpstr>PowerPoint Presentation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family?</dc:title>
  <dc:creator>Rachael Hunter (School of Education)</dc:creator>
  <cp:lastModifiedBy>Rebecca Wycherley (Education)</cp:lastModifiedBy>
  <cp:revision>10</cp:revision>
  <dcterms:created xsi:type="dcterms:W3CDTF">2019-07-01T09:43:55Z</dcterms:created>
  <dcterms:modified xsi:type="dcterms:W3CDTF">2020-06-05T11:56:19Z</dcterms:modified>
</cp:coreProperties>
</file>