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85BA-E0E4-4820-94DE-FCF283ADD94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DC93-F1BD-4DB8-B190-A1C98A547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27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85BA-E0E4-4820-94DE-FCF283ADD94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DC93-F1BD-4DB8-B190-A1C98A547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85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85BA-E0E4-4820-94DE-FCF283ADD94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DC93-F1BD-4DB8-B190-A1C98A547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58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85BA-E0E4-4820-94DE-FCF283ADD94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DC93-F1BD-4DB8-B190-A1C98A547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42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85BA-E0E4-4820-94DE-FCF283ADD94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DC93-F1BD-4DB8-B190-A1C98A547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01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85BA-E0E4-4820-94DE-FCF283ADD94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DC93-F1BD-4DB8-B190-A1C98A547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90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85BA-E0E4-4820-94DE-FCF283ADD94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DC93-F1BD-4DB8-B190-A1C98A547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4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85BA-E0E4-4820-94DE-FCF283ADD94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DC93-F1BD-4DB8-B190-A1C98A547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65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85BA-E0E4-4820-94DE-FCF283ADD94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DC93-F1BD-4DB8-B190-A1C98A547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42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85BA-E0E4-4820-94DE-FCF283ADD94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DC93-F1BD-4DB8-B190-A1C98A547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81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85BA-E0E4-4820-94DE-FCF283ADD94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DC93-F1BD-4DB8-B190-A1C98A547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18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685BA-E0E4-4820-94DE-FCF283ADD94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4DC93-F1BD-4DB8-B190-A1C98A547C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32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1120" y="1535830"/>
            <a:ext cx="9144000" cy="2387600"/>
          </a:xfrm>
        </p:spPr>
        <p:txBody>
          <a:bodyPr/>
          <a:lstStyle/>
          <a:p>
            <a:r>
              <a:rPr lang="en-GB" dirty="0" smtClean="0"/>
              <a:t>Why do people work?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146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5743" y="48772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349875"/>
            <a:ext cx="1969179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40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74" y="290212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GB" sz="3100" dirty="0" smtClean="0"/>
              <a:t>Create a brainstorm around the word ‘work’.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146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5155" y="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43605"/>
            <a:ext cx="1969179" cy="14143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474" y="5795462"/>
            <a:ext cx="10201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j-lt"/>
              </a:rPr>
              <a:t>Are the words mostly positive or negative? Why do you think this is?</a:t>
            </a:r>
            <a:endParaRPr lang="en-GB" sz="2800" dirty="0">
              <a:latin typeface="+mj-lt"/>
            </a:endParaRPr>
          </a:p>
        </p:txBody>
      </p:sp>
      <p:pic>
        <p:nvPicPr>
          <p:cNvPr id="1026" name="Picture 2" descr="Image result for brainstor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414" y="2314101"/>
            <a:ext cx="4640686" cy="281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548825"/>
            <a:ext cx="2186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Image: pixabay.com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087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149" y="3131208"/>
            <a:ext cx="717576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100" dirty="0" smtClean="0"/>
              <a:t>Why do people work?</a:t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>Write down 3-5 reasons and then order them from most important to least important for you.</a:t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>Share your ideas with a partner. Were there similarities/differences?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146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5155" y="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6071" y="5443605"/>
            <a:ext cx="1969179" cy="14143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2149" y="5349875"/>
            <a:ext cx="10201524" cy="99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What do you think the difference between a ‘good job’ and a ‘bad job’ is?</a:t>
            </a:r>
            <a:endParaRPr lang="en-GB" sz="2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9939" y="2011385"/>
            <a:ext cx="3505504" cy="260931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581001"/>
            <a:ext cx="14166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Image: pixabay.com</a:t>
            </a:r>
          </a:p>
        </p:txBody>
      </p:sp>
    </p:spTree>
    <p:extLst>
      <p:ext uri="{BB962C8B-B14F-4D97-AF65-F5344CB8AC3E}">
        <p14:creationId xmlns:p14="http://schemas.microsoft.com/office/powerpoint/2010/main" val="124545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146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5155" y="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43605"/>
            <a:ext cx="1969179" cy="1414395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15401" y="1255704"/>
            <a:ext cx="7279753" cy="2387600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The law says that, until their 18th birthday, all young people must be in education or training. After that, there are lots of different routes you can take. 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15401" y="4390878"/>
            <a:ext cx="72797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 smtClean="0">
                <a:latin typeface="+mj-lt"/>
              </a:rPr>
              <a:t>Read the mini biographies and note down the route they have taken to the job that they now have. You might like to draw it as a map.</a:t>
            </a:r>
            <a:endParaRPr lang="en-GB" sz="2800" dirty="0">
              <a:latin typeface="+mj-lt"/>
            </a:endParaRPr>
          </a:p>
        </p:txBody>
      </p:sp>
      <p:pic>
        <p:nvPicPr>
          <p:cNvPr id="1026" name="Picture 2" descr="Map Scroll Pirate - Free vector graphic on Pixaba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827" y="1924152"/>
            <a:ext cx="3160280" cy="274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6523447"/>
            <a:ext cx="14166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Image: pixabay.com</a:t>
            </a:r>
          </a:p>
        </p:txBody>
      </p:sp>
    </p:spTree>
    <p:extLst>
      <p:ext uri="{BB962C8B-B14F-4D97-AF65-F5344CB8AC3E}">
        <p14:creationId xmlns:p14="http://schemas.microsoft.com/office/powerpoint/2010/main" val="276047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146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5155" y="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6071" y="5443605"/>
            <a:ext cx="1969179" cy="14143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254" y="4480354"/>
            <a:ext cx="2091109" cy="237764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21262" y="2692000"/>
            <a:ext cx="78509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In 10 years time, most of you will be 18 – and so leaving compulsory education or training. </a:t>
            </a:r>
          </a:p>
          <a:p>
            <a:pPr algn="ctr"/>
            <a:endParaRPr lang="en-GB" sz="28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algn="ctr"/>
            <a:r>
              <a:rPr lang="en-GB" sz="28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What would you like to do next?</a:t>
            </a:r>
          </a:p>
          <a:p>
            <a:pPr algn="ctr"/>
            <a:r>
              <a:rPr lang="en-GB" sz="28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What can you do now to help you get there?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37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199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Why do people work?</vt:lpstr>
      <vt:lpstr>Create a brainstorm around the word ‘work’. </vt:lpstr>
      <vt:lpstr>Why do people work?  Write down 3-5 reasons and then order them from most important to least important for you.  Share your ideas with a partner. Were there similarities/differences? </vt:lpstr>
      <vt:lpstr>The law says that, until their 18th birthday, all young people must be in education or training. After that, there are lots of different routes you can take. </vt:lpstr>
      <vt:lpstr>PowerPoint Presentation</vt:lpstr>
    </vt:vector>
  </TitlesOfParts>
  <Company>UoB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adults work?</dc:title>
  <dc:creator>Rachael Hunter (School of Education)</dc:creator>
  <cp:lastModifiedBy>Rebecca Wycherley (Education)</cp:lastModifiedBy>
  <cp:revision>13</cp:revision>
  <dcterms:created xsi:type="dcterms:W3CDTF">2019-06-13T14:41:00Z</dcterms:created>
  <dcterms:modified xsi:type="dcterms:W3CDTF">2020-06-05T11:54:22Z</dcterms:modified>
</cp:coreProperties>
</file>