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5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756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3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16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994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3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691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335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357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137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086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740878-DE8D-49C9-801F-20C13B45B7B0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4A46-A8DB-42AA-82F0-67269212E8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83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ommonsense.org/education/digital-citizenship/lesson/finding-balance-in-a-digital-world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243" y="1418925"/>
            <a:ext cx="9144000" cy="2387600"/>
          </a:xfrm>
        </p:spPr>
        <p:txBody>
          <a:bodyPr/>
          <a:lstStyle/>
          <a:p>
            <a:r>
              <a:rPr lang="en-GB" dirty="0" smtClean="0"/>
              <a:t>What is screen time?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5001" y="24988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2821" y="5382011"/>
            <a:ext cx="1969179" cy="1414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0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0848" y="4567651"/>
            <a:ext cx="7068066" cy="2387600"/>
          </a:xfrm>
        </p:spPr>
        <p:txBody>
          <a:bodyPr>
            <a:normAutofit fontScale="90000"/>
          </a:bodyPr>
          <a:lstStyle/>
          <a:p>
            <a:pPr algn="l">
              <a:lnSpc>
                <a:spcPct val="107000"/>
              </a:lnSpc>
              <a:spcAft>
                <a:spcPts val="800"/>
              </a:spcAft>
            </a:pPr>
            <a:r>
              <a:rPr lang="en-GB" sz="3600" dirty="0" smtClean="0"/>
              <a:t>Brainstorm all of the different activities during the day that involve being in front of a screen.</a:t>
            </a:r>
            <a:br>
              <a:rPr lang="en-GB" sz="3600" dirty="0" smtClean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 smtClean="0"/>
              <a:t>You could watch Digital Life 101 here: </a:t>
            </a:r>
            <a:r>
              <a:rPr lang="en-GB" sz="3600" u="sng" dirty="0" smtClean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https://www.commonsense.org/education/digital-citizenship/lesson/finding-balance-in-a-digital-world</a:t>
            </a:r>
            <a:r>
              <a:rPr lang="en-GB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6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[accessed </a:t>
            </a:r>
            <a:r>
              <a:rPr lang="en-GB" sz="36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26.05.2020</a:t>
            </a:r>
            <a:r>
              <a:rPr lang="en-GB" sz="36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].</a:t>
            </a:r>
            <a: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/>
            </a:r>
            <a:b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en-GB" sz="2800" b="1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 </a:t>
            </a:r>
            <a: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/>
            </a:r>
            <a:br>
              <a:rPr lang="en-GB" sz="2800" dirty="0" smtClean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endParaRPr lang="en-GB" sz="28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2360" y="-23784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078826" y="5299633"/>
            <a:ext cx="1969179" cy="1414395"/>
          </a:xfrm>
          <a:prstGeom prst="rect">
            <a:avLst/>
          </a:prstGeom>
        </p:spPr>
      </p:pic>
      <p:pic>
        <p:nvPicPr>
          <p:cNvPr id="1026" name="Picture 2" descr="Image result for screen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79" t="6786" r="7106" b="4906"/>
          <a:stretch/>
        </p:blipFill>
        <p:spPr bwMode="auto">
          <a:xfrm>
            <a:off x="7641505" y="1871620"/>
            <a:ext cx="3965608" cy="3044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31743" y="6575528"/>
            <a:ext cx="23313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pixabay.com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135971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360" y="-23784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2967" y="5443605"/>
            <a:ext cx="1969179" cy="1414395"/>
          </a:xfrm>
          <a:prstGeom prst="rect">
            <a:avLst/>
          </a:prstGeom>
        </p:spPr>
      </p:pic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23343" y="1216025"/>
            <a:ext cx="10241220" cy="358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What are the advantages of being connected 24/7? What virtues could it develop? What are the disadvantages?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Complete a table showing the benefits and dangers of screen time.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</a:rPr>
              <a:t>    Advantages                  Disadvantages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78941" y="3772930"/>
            <a:ext cx="6582032" cy="247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616411" y="3009900"/>
            <a:ext cx="8238" cy="3613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026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360" y="-23784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8826" y="5299633"/>
            <a:ext cx="1969179" cy="1414395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03652" y="1434714"/>
            <a:ext cx="5997147" cy="4549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are the signs that you are spending too long in front of a screen? These might be physical signs (e.g. head ache) or social signs </a:t>
            </a: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(e.g</a:t>
            </a: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skipping family </a:t>
            </a: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meals). </a:t>
            </a:r>
            <a:endParaRPr lang="en-GB" sz="2800" dirty="0" smtClean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2800" dirty="0" smtClean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nnotate a picture with the signs.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What should you do when you notice any of these signs?</a:t>
            </a:r>
            <a:endParaRPr lang="en-GB" sz="2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091" y="6575528"/>
            <a:ext cx="37811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clipartlibrary.com</a:t>
            </a:r>
            <a:endParaRPr lang="en-GB" sz="12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43235" y="2008443"/>
            <a:ext cx="2182557" cy="340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91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5441" y="14157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57253" y="5443605"/>
            <a:ext cx="1969179" cy="141439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03654" y="1477830"/>
            <a:ext cx="110798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 smtClean="0">
                <a:latin typeface="+mj-lt"/>
              </a:rPr>
              <a:t>How long do you estimate that you spend on screens on an average day?</a:t>
            </a:r>
          </a:p>
          <a:p>
            <a:r>
              <a:rPr lang="en-GB" sz="2800" dirty="0" smtClean="0">
                <a:latin typeface="+mj-lt"/>
              </a:rPr>
              <a:t>Over a day, fill out the table below with how long you spend using different types of </a:t>
            </a:r>
            <a:r>
              <a:rPr lang="en-GB" sz="2800" dirty="0" smtClean="0">
                <a:latin typeface="+mj-lt"/>
              </a:rPr>
              <a:t>screens</a:t>
            </a:r>
            <a:r>
              <a:rPr lang="en-GB" sz="2800" dirty="0" smtClean="0">
                <a:latin typeface="+mj-lt"/>
              </a:rPr>
              <a:t>. Be as honest as possible. </a:t>
            </a:r>
            <a:endParaRPr lang="en-GB" sz="2800" dirty="0">
              <a:latin typeface="+mj-lt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984852"/>
              </p:ext>
            </p:extLst>
          </p:nvPr>
        </p:nvGraphicFramePr>
        <p:xfrm>
          <a:off x="1476071" y="3125929"/>
          <a:ext cx="8152117" cy="3398990"/>
        </p:xfrm>
        <a:graphic>
          <a:graphicData uri="http://schemas.openxmlformats.org/drawingml/2006/table">
            <a:tbl>
              <a:tblPr/>
              <a:tblGrid>
                <a:gridCol w="1073665">
                  <a:extLst>
                    <a:ext uri="{9D8B030D-6E8A-4147-A177-3AD203B41FA5}">
                      <a16:colId xmlns:a16="http://schemas.microsoft.com/office/drawing/2014/main" val="2627770158"/>
                    </a:ext>
                  </a:extLst>
                </a:gridCol>
                <a:gridCol w="1410570">
                  <a:extLst>
                    <a:ext uri="{9D8B030D-6E8A-4147-A177-3AD203B41FA5}">
                      <a16:colId xmlns:a16="http://schemas.microsoft.com/office/drawing/2014/main" val="733790418"/>
                    </a:ext>
                  </a:extLst>
                </a:gridCol>
                <a:gridCol w="1409918">
                  <a:extLst>
                    <a:ext uri="{9D8B030D-6E8A-4147-A177-3AD203B41FA5}">
                      <a16:colId xmlns:a16="http://schemas.microsoft.com/office/drawing/2014/main" val="2124959428"/>
                    </a:ext>
                  </a:extLst>
                </a:gridCol>
                <a:gridCol w="1376219">
                  <a:extLst>
                    <a:ext uri="{9D8B030D-6E8A-4147-A177-3AD203B41FA5}">
                      <a16:colId xmlns:a16="http://schemas.microsoft.com/office/drawing/2014/main" val="2621275435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430333393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val="865762236"/>
                    </a:ext>
                  </a:extLst>
                </a:gridCol>
              </a:tblGrid>
              <a:tr h="18232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Computer/laptop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Mobile 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phone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tablet/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iPad</a:t>
                      </a:r>
                      <a:endParaRPr lang="en-GB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TV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Games consoles 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e.g. 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PlayStation</a:t>
                      </a:r>
                      <a:endParaRPr lang="en-GB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057034"/>
                  </a:ext>
                </a:extLst>
              </a:tr>
              <a:tr h="14608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Amount of time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9358392"/>
                  </a:ext>
                </a:extLst>
              </a:tr>
            </a:tbl>
          </a:graphicData>
        </a:graphic>
      </p:graphicFrame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4141788" y="9185275"/>
            <a:ext cx="5486400" cy="1377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2099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625" y="-23784"/>
            <a:ext cx="12205250" cy="114614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42360" y="-23784"/>
            <a:ext cx="4523624" cy="10973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8826" y="5299633"/>
            <a:ext cx="1969179" cy="1414395"/>
          </a:xfrm>
          <a:prstGeom prst="rect">
            <a:avLst/>
          </a:prstGeom>
        </p:spPr>
      </p:pic>
      <p:sp>
        <p:nvSpPr>
          <p:cNvPr id="11" name="Control 1"/>
          <p:cNvSpPr>
            <a:spLocks noChangeArrowheads="1" noChangeShapeType="1"/>
          </p:cNvSpPr>
          <p:nvPr/>
        </p:nvSpPr>
        <p:spPr bwMode="auto">
          <a:xfrm>
            <a:off x="4141788" y="9185275"/>
            <a:ext cx="5486400" cy="1377950"/>
          </a:xfrm>
          <a:prstGeom prst="rect">
            <a:avLst/>
          </a:prstGeom>
          <a:noFill/>
          <a:ln>
            <a:noFill/>
          </a:ln>
          <a:effectLst/>
          <a:extLst>
            <a:ext uri="{91240B29-F687-4F45-9708-019B960494DF}">
              <a14:hiddenLine xmlns:a14="http://schemas.microsoft.com/office/drawing/2010/main" w="25400">
                <a:noFill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29156" y="1754829"/>
            <a:ext cx="11718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latin typeface="+mj-lt"/>
              </a:rPr>
              <a:t>For homework, work with a parent or carer to fill in how much time you really spend in front of screens over 24 hours. Try to be honest – there are no prizes for the most/least!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93961"/>
              </p:ext>
            </p:extLst>
          </p:nvPr>
        </p:nvGraphicFramePr>
        <p:xfrm>
          <a:off x="838200" y="3007880"/>
          <a:ext cx="8152117" cy="3398990"/>
        </p:xfrm>
        <a:graphic>
          <a:graphicData uri="http://schemas.openxmlformats.org/drawingml/2006/table">
            <a:tbl>
              <a:tblPr/>
              <a:tblGrid>
                <a:gridCol w="1073665">
                  <a:extLst>
                    <a:ext uri="{9D8B030D-6E8A-4147-A177-3AD203B41FA5}">
                      <a16:colId xmlns:a16="http://schemas.microsoft.com/office/drawing/2014/main" val="3348714447"/>
                    </a:ext>
                  </a:extLst>
                </a:gridCol>
                <a:gridCol w="1410570">
                  <a:extLst>
                    <a:ext uri="{9D8B030D-6E8A-4147-A177-3AD203B41FA5}">
                      <a16:colId xmlns:a16="http://schemas.microsoft.com/office/drawing/2014/main" val="1808900058"/>
                    </a:ext>
                  </a:extLst>
                </a:gridCol>
                <a:gridCol w="1409918">
                  <a:extLst>
                    <a:ext uri="{9D8B030D-6E8A-4147-A177-3AD203B41FA5}">
                      <a16:colId xmlns:a16="http://schemas.microsoft.com/office/drawing/2014/main" val="1453757580"/>
                    </a:ext>
                  </a:extLst>
                </a:gridCol>
                <a:gridCol w="1376219">
                  <a:extLst>
                    <a:ext uri="{9D8B030D-6E8A-4147-A177-3AD203B41FA5}">
                      <a16:colId xmlns:a16="http://schemas.microsoft.com/office/drawing/2014/main" val="341265241"/>
                    </a:ext>
                  </a:extLst>
                </a:gridCol>
                <a:gridCol w="1496291">
                  <a:extLst>
                    <a:ext uri="{9D8B030D-6E8A-4147-A177-3AD203B41FA5}">
                      <a16:colId xmlns:a16="http://schemas.microsoft.com/office/drawing/2014/main" val="1334548941"/>
                    </a:ext>
                  </a:extLst>
                </a:gridCol>
                <a:gridCol w="1385454">
                  <a:extLst>
                    <a:ext uri="{9D8B030D-6E8A-4147-A177-3AD203B41FA5}">
                      <a16:colId xmlns:a16="http://schemas.microsoft.com/office/drawing/2014/main" val="2134318063"/>
                    </a:ext>
                  </a:extLst>
                </a:gridCol>
              </a:tblGrid>
              <a:tr h="1823265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Computer/laptop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Mobile 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phone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/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tablet/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iPad</a:t>
                      </a:r>
                      <a:endParaRPr lang="en-GB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TV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Games consoles </a:t>
                      </a:r>
                      <a:r>
                        <a:rPr lang="en-GB" sz="2400" kern="14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e.g. </a:t>
                      </a:r>
                      <a:r>
                        <a:rPr lang="en-GB" sz="2400" kern="14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PlayStation</a:t>
                      </a:r>
                      <a:endParaRPr lang="en-GB" sz="2400" kern="14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Total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8963719"/>
                  </a:ext>
                </a:extLst>
              </a:tr>
              <a:tr h="1460843"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24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Amount of time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0" indent="0" algn="l" rtl="0">
                        <a:lnSpc>
                          <a:spcPct val="119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GB" sz="1000" kern="14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 </a:t>
                      </a:r>
                    </a:p>
                  </a:txBody>
                  <a:tcPr marL="36576" marR="36576" marT="36576" marB="36576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926823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5012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269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What is screen time?</vt:lpstr>
      <vt:lpstr>Brainstorm all of the different activities during the day that involve being in front of a screen.  You could watch Digital Life 101 here: https://www.commonsense.org/education/digital-citizenship/lesson/finding-balance-in-a-digital-world [accessed 26.05.2020].   </vt:lpstr>
      <vt:lpstr>PowerPoint Presentation</vt:lpstr>
      <vt:lpstr>PowerPoint Presentation</vt:lpstr>
      <vt:lpstr>PowerPoint Presentation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screen time?</dc:title>
  <dc:creator>Rachael Hunter (School of Education)</dc:creator>
  <cp:lastModifiedBy>Rebecca Wycherley (Education)</cp:lastModifiedBy>
  <cp:revision>8</cp:revision>
  <dcterms:created xsi:type="dcterms:W3CDTF">2019-06-13T10:46:31Z</dcterms:created>
  <dcterms:modified xsi:type="dcterms:W3CDTF">2020-05-29T14:58:31Z</dcterms:modified>
</cp:coreProperties>
</file>