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58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1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0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01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73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7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9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4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635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21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004AB-F5A9-4840-86B2-33B4A84D3A64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8380C-975E-4457-BCE6-D85E860DA7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773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894" y="6138610"/>
            <a:ext cx="2975106" cy="719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610"/>
            <a:ext cx="2926334" cy="56697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494192"/>
              </p:ext>
            </p:extLst>
          </p:nvPr>
        </p:nvGraphicFramePr>
        <p:xfrm>
          <a:off x="2050473" y="424102"/>
          <a:ext cx="812800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874770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636609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773512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29775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16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506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67806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484" y="582472"/>
            <a:ext cx="1670449" cy="149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846" y="582472"/>
            <a:ext cx="1774090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0123" y="582472"/>
            <a:ext cx="1390008" cy="14387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963" y="594665"/>
            <a:ext cx="1688738" cy="12619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0484" y="2444875"/>
            <a:ext cx="1658256" cy="1170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3688" y="2444875"/>
            <a:ext cx="1847248" cy="1048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37239" y="2307702"/>
            <a:ext cx="1767993" cy="13229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45756" y="2324261"/>
            <a:ext cx="1841152" cy="13778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31932" y="3978065"/>
            <a:ext cx="1475360" cy="1475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02240" y="4102312"/>
            <a:ext cx="1938696" cy="10790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69499" y="3978065"/>
            <a:ext cx="1103472" cy="14875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8155" y="4134021"/>
            <a:ext cx="1662546" cy="13194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973484" y="5684538"/>
            <a:ext cx="1428596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685800" algn="l"/>
              </a:tabLst>
            </a:pPr>
            <a:r>
              <a:rPr lang="en-GB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images: wikipedia.org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85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(Department of Education and Social Justice)</dc:creator>
  <cp:lastModifiedBy>Rachael Hunter (Department of Education and Social Justice)</cp:lastModifiedBy>
  <cp:revision>1</cp:revision>
  <dcterms:created xsi:type="dcterms:W3CDTF">2020-04-27T08:56:50Z</dcterms:created>
  <dcterms:modified xsi:type="dcterms:W3CDTF">2020-04-27T08:59:08Z</dcterms:modified>
</cp:coreProperties>
</file>