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.uk/intl/en_uk/earth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593" y="1555423"/>
            <a:ext cx="10504602" cy="2387600"/>
          </a:xfrm>
        </p:spPr>
        <p:txBody>
          <a:bodyPr/>
          <a:lstStyle/>
          <a:p>
            <a:pPr algn="l"/>
            <a:r>
              <a:rPr lang="en-GB" dirty="0" smtClean="0"/>
              <a:t>Where is my local community?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626" y="48772"/>
            <a:ext cx="452362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650" y="0"/>
            <a:ext cx="11699950" cy="23876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Use: </a:t>
            </a:r>
            <a:r>
              <a:rPr lang="en-GB" sz="2800" dirty="0" smtClean="0">
                <a:hlinkClick r:id="rId2"/>
              </a:rPr>
              <a:t>https://www.google.co.uk/intl/en_uk/earth/ </a:t>
            </a:r>
            <a:r>
              <a:rPr lang="en-GB" sz="2800" dirty="0" smtClean="0"/>
              <a:t>[accessed 26.05.2020] to find your local community.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261" y="2529765"/>
            <a:ext cx="5455945" cy="3552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394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commons.wikipedia.org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919" y="48772"/>
            <a:ext cx="452362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34" y="-183562"/>
            <a:ext cx="10920722" cy="23876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Use maps of your local area to find the key places and features of your community e.g. shops, parks, places of worship.. Which places do you use?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394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commons.wikipedia.org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28" y="2367216"/>
            <a:ext cx="3878682" cy="3887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1378" y="3274757"/>
            <a:ext cx="5913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You might want to draw your own map of your local community, marking the places that are special to you. </a:t>
            </a:r>
            <a:endParaRPr lang="en-GB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084" y="41980"/>
            <a:ext cx="452362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591" y="3555555"/>
            <a:ext cx="4945712" cy="758721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Where do people provide a service in my local community?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This could include bus drivers, bin men, shopkeepers etc.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213" y="5443605"/>
            <a:ext cx="1969179" cy="1414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33695"/>
            <a:ext cx="394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commons.wikipedia.org</a:t>
            </a:r>
            <a:endParaRPr lang="en-GB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270" y="1826526"/>
            <a:ext cx="3878682" cy="3887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035" y="24385"/>
            <a:ext cx="452362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071" y="5420535"/>
            <a:ext cx="1969179" cy="14143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434" y="1557359"/>
            <a:ext cx="65955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Choose one of the people who serve your community: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- What do they do for their community?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- What skills do they use? What virtues?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- How do they help us?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- How can we help them?</a:t>
            </a:r>
            <a:endParaRPr lang="en-GB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035" y="24385"/>
            <a:ext cx="4523624" cy="109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098" y="1491928"/>
            <a:ext cx="3928607" cy="3928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2531" y="5489317"/>
            <a:ext cx="1963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flikr.com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93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4021" y="3038174"/>
            <a:ext cx="6315851" cy="934831"/>
          </a:xfrm>
        </p:spPr>
        <p:txBody>
          <a:bodyPr>
            <a:noAutofit/>
          </a:bodyPr>
          <a:lstStyle/>
          <a:p>
            <a:r>
              <a:rPr lang="en-GB" sz="2800" dirty="0" smtClean="0"/>
              <a:t>How could you show gratitude to someone in your community this week?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731" y="5257800"/>
            <a:ext cx="1969179" cy="14143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81947" y="3505590"/>
            <a:ext cx="444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14" y="4212424"/>
            <a:ext cx="2090384" cy="2391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919" y="48772"/>
            <a:ext cx="452362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Where is my local community?</vt:lpstr>
      <vt:lpstr>Use: https://www.google.co.uk/intl/en_uk/earth/ [accessed 26.05.2020] to find your local community.</vt:lpstr>
      <vt:lpstr>Use maps of your local area to find the key places and features of your community e.g. shops, parks, places of worship.. Which places do you use?</vt:lpstr>
      <vt:lpstr>Where do people provide a service in my local community?  This could include bus drivers, bin men, shopkeepers etc. </vt:lpstr>
      <vt:lpstr>PowerPoint Presentation</vt:lpstr>
      <vt:lpstr>How could you show gratitude to someone in your community this week?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Rebecca Wycherley (Education)</cp:lastModifiedBy>
  <cp:revision>17</cp:revision>
  <dcterms:created xsi:type="dcterms:W3CDTF">2019-06-06T13:36:27Z</dcterms:created>
  <dcterms:modified xsi:type="dcterms:W3CDTF">2020-06-05T11:51:27Z</dcterms:modified>
</cp:coreProperties>
</file>