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3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84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25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36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7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7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17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79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B8573-88CD-4D63-A861-E58FE6A033DD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3E956-33AB-4683-B90C-D5CE966F6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93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828537"/>
              </p:ext>
            </p:extLst>
          </p:nvPr>
        </p:nvGraphicFramePr>
        <p:xfrm>
          <a:off x="1967346" y="451812"/>
          <a:ext cx="8127999" cy="5423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6677530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874248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7732698"/>
                    </a:ext>
                  </a:extLst>
                </a:gridCol>
              </a:tblGrid>
              <a:tr h="1338378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A photo of your family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Your full name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Your favourite game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207600"/>
                  </a:ext>
                </a:extLst>
              </a:tr>
              <a:tr h="1857341">
                <a:tc>
                  <a:txBody>
                    <a:bodyPr/>
                    <a:lstStyle/>
                    <a:p>
                      <a:endParaRPr lang="en-GB" b="1" dirty="0" smtClean="0"/>
                    </a:p>
                    <a:p>
                      <a:r>
                        <a:rPr lang="en-GB" sz="2000" b="0" dirty="0" smtClean="0"/>
                        <a:t>What you think of the game/website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1" dirty="0" smtClean="0"/>
                    </a:p>
                    <a:p>
                      <a:r>
                        <a:rPr lang="en-GB" sz="2000" b="0" dirty="0" smtClean="0"/>
                        <a:t>Your address</a:t>
                      </a:r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1" dirty="0" smtClean="0"/>
                    </a:p>
                    <a:p>
                      <a:r>
                        <a:rPr lang="en-GB" sz="2000" b="0" dirty="0" smtClean="0"/>
                        <a:t>Your favourite food</a:t>
                      </a:r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093536"/>
                  </a:ext>
                </a:extLst>
              </a:tr>
              <a:tr h="1857341">
                <a:tc>
                  <a:txBody>
                    <a:bodyPr/>
                    <a:lstStyle/>
                    <a:p>
                      <a:endParaRPr lang="en-GB" sz="2000" b="0" dirty="0" smtClean="0"/>
                    </a:p>
                    <a:p>
                      <a:r>
                        <a:rPr lang="en-GB" sz="2000" b="0" dirty="0" smtClean="0"/>
                        <a:t>Your favourite</a:t>
                      </a:r>
                      <a:r>
                        <a:rPr lang="en-GB" sz="2000" b="0" baseline="0" dirty="0" smtClean="0"/>
                        <a:t> </a:t>
                      </a:r>
                      <a:r>
                        <a:rPr lang="en-GB" sz="2000" b="0" dirty="0" smtClean="0"/>
                        <a:t>superhero</a:t>
                      </a:r>
                    </a:p>
                    <a:p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 smtClean="0"/>
                    </a:p>
                    <a:p>
                      <a:r>
                        <a:rPr lang="en-GB" sz="2000" b="0" dirty="0" smtClean="0"/>
                        <a:t>Your date of birth</a:t>
                      </a:r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1" dirty="0" smtClean="0"/>
                    </a:p>
                    <a:p>
                      <a:r>
                        <a:rPr lang="en-GB" sz="2000" b="0" dirty="0" smtClean="0"/>
                        <a:t>Your phone number</a:t>
                      </a:r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50029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894" y="6138610"/>
            <a:ext cx="2975106" cy="719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9983"/>
            <a:ext cx="2926334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690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Hunter (Department of Education and Social Justice)</dc:creator>
  <cp:lastModifiedBy>Rachael Hunter (Department of Education and Social Justice)</cp:lastModifiedBy>
  <cp:revision>2</cp:revision>
  <dcterms:created xsi:type="dcterms:W3CDTF">2020-05-21T14:49:16Z</dcterms:created>
  <dcterms:modified xsi:type="dcterms:W3CDTF">2020-05-21T14:58:06Z</dcterms:modified>
</cp:coreProperties>
</file>