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9D26-E2CB-43D0-A6E2-5FA48C46ADB1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D997-D21D-4754-82CD-672B3CD97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00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9D26-E2CB-43D0-A6E2-5FA48C46ADB1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D997-D21D-4754-82CD-672B3CD97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63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9D26-E2CB-43D0-A6E2-5FA48C46ADB1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D997-D21D-4754-82CD-672B3CD97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4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9D26-E2CB-43D0-A6E2-5FA48C46ADB1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D997-D21D-4754-82CD-672B3CD97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21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9D26-E2CB-43D0-A6E2-5FA48C46ADB1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D997-D21D-4754-82CD-672B3CD97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60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9D26-E2CB-43D0-A6E2-5FA48C46ADB1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D997-D21D-4754-82CD-672B3CD97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5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9D26-E2CB-43D0-A6E2-5FA48C46ADB1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D997-D21D-4754-82CD-672B3CD97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7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9D26-E2CB-43D0-A6E2-5FA48C46ADB1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D997-D21D-4754-82CD-672B3CD97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5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9D26-E2CB-43D0-A6E2-5FA48C46ADB1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D997-D21D-4754-82CD-672B3CD97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84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9D26-E2CB-43D0-A6E2-5FA48C46ADB1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D997-D21D-4754-82CD-672B3CD97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14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9D26-E2CB-43D0-A6E2-5FA48C46ADB1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D997-D21D-4754-82CD-672B3CD97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7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F9D26-E2CB-43D0-A6E2-5FA48C46ADB1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BD997-D21D-4754-82CD-672B3CD97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5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879"/>
            <a:ext cx="2926334" cy="566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894" y="6138610"/>
            <a:ext cx="2975106" cy="719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93" y="494422"/>
            <a:ext cx="5472376" cy="4104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601" y="4598704"/>
            <a:ext cx="2697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pixabay.com</a:t>
            </a:r>
            <a:endParaRPr lang="en-GB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561" y="494422"/>
            <a:ext cx="6153418" cy="41042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90975" y="4598703"/>
            <a:ext cx="1178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dirty="0">
                <a:solidFill>
                  <a:prstClr val="black"/>
                </a:solidFill>
              </a:rPr>
              <a:t>Image: </a:t>
            </a:r>
            <a:r>
              <a:rPr lang="en-GB" sz="1200" dirty="0" smtClean="0">
                <a:solidFill>
                  <a:prstClr val="black"/>
                </a:solidFill>
              </a:rPr>
              <a:t>flikr.com</a:t>
            </a:r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6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879"/>
            <a:ext cx="2926334" cy="566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894" y="6138610"/>
            <a:ext cx="2975106" cy="719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328" y="4460204"/>
            <a:ext cx="2697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geograph.org.uk</a:t>
            </a:r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5827920" y="4460204"/>
            <a:ext cx="21985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dirty="0">
                <a:solidFill>
                  <a:prstClr val="black"/>
                </a:solidFill>
              </a:rPr>
              <a:t>Image: </a:t>
            </a:r>
            <a:r>
              <a:rPr lang="en-GB" sz="1200" dirty="0" smtClean="0">
                <a:solidFill>
                  <a:prstClr val="black"/>
                </a:solidFill>
              </a:rPr>
              <a:t>commons.Wikimedia.org</a:t>
            </a:r>
            <a:endParaRPr lang="en-GB" sz="1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28" y="580793"/>
            <a:ext cx="5541592" cy="3677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569" y="580792"/>
            <a:ext cx="5515757" cy="367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22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(Department of Education and Social Justice)</dc:creator>
  <cp:lastModifiedBy>Rebecca Wycherley (Education)</cp:lastModifiedBy>
  <cp:revision>3</cp:revision>
  <dcterms:created xsi:type="dcterms:W3CDTF">2020-04-22T14:17:38Z</dcterms:created>
  <dcterms:modified xsi:type="dcterms:W3CDTF">2020-05-28T11:44:48Z</dcterms:modified>
</cp:coreProperties>
</file>