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01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04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95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90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05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114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0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57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5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2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0EE8B-3533-465E-A418-92172558C2D3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0A8AC-4425-4AE1-BEEA-ACB25BA276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96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097016"/>
              </p:ext>
            </p:extLst>
          </p:nvPr>
        </p:nvGraphicFramePr>
        <p:xfrm>
          <a:off x="2032000" y="719666"/>
          <a:ext cx="8127999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2558752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941088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81836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618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49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26142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71" r="21304"/>
          <a:stretch/>
        </p:blipFill>
        <p:spPr>
          <a:xfrm>
            <a:off x="2336800" y="792018"/>
            <a:ext cx="1967345" cy="1583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2000" y="6004098"/>
            <a:ext cx="3029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Images: Wikipedia.org</a:t>
            </a:r>
            <a:endParaRPr lang="en-GB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369" y="1046462"/>
            <a:ext cx="2434139" cy="1142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39071" b="31648"/>
          <a:stretch/>
        </p:blipFill>
        <p:spPr>
          <a:xfrm>
            <a:off x="7753708" y="834466"/>
            <a:ext cx="2013090" cy="1566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7190" t="10633" r="29797" b="8988"/>
          <a:stretch/>
        </p:blipFill>
        <p:spPr>
          <a:xfrm>
            <a:off x="5329381" y="2515813"/>
            <a:ext cx="1283855" cy="15994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0521" t="9817" r="7171" b="12530"/>
          <a:stretch/>
        </p:blipFill>
        <p:spPr>
          <a:xfrm>
            <a:off x="7817487" y="2590028"/>
            <a:ext cx="1949311" cy="1525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0836" r="10466"/>
          <a:stretch/>
        </p:blipFill>
        <p:spPr>
          <a:xfrm>
            <a:off x="2558473" y="2515813"/>
            <a:ext cx="1634836" cy="1558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8659" r="7488" b="11280"/>
          <a:stretch/>
        </p:blipFill>
        <p:spPr>
          <a:xfrm>
            <a:off x="2489200" y="4274248"/>
            <a:ext cx="1773381" cy="14570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3107" t="8284" r="10104" b="10220"/>
          <a:stretch/>
        </p:blipFill>
        <p:spPr>
          <a:xfrm>
            <a:off x="5237017" y="4274248"/>
            <a:ext cx="1717964" cy="15214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9417" y="4304269"/>
            <a:ext cx="1612937" cy="15970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281097"/>
            <a:ext cx="2926334" cy="566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3502" y="6142597"/>
            <a:ext cx="2975106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01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</Words>
  <Application>Microsoft Office PowerPoint</Application>
  <PresentationFormat>Widescreen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UoB IT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Hunter (Department of Education and Social Justice)</dc:creator>
  <cp:lastModifiedBy>Rachael Hunter (Department of Education and Social Justice)</cp:lastModifiedBy>
  <cp:revision>5</cp:revision>
  <dcterms:created xsi:type="dcterms:W3CDTF">2020-04-21T13:09:23Z</dcterms:created>
  <dcterms:modified xsi:type="dcterms:W3CDTF">2020-04-22T10:59:49Z</dcterms:modified>
</cp:coreProperties>
</file>